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106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E1E72-C8A4-4D76-BB38-F19C7F7F97EB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B4B1-9BAD-4399-B68C-9D73433DB0F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AB4B1-9BAD-4399-B68C-9D73433DB0F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86F3-3EA5-43C9-A862-CEEB62B0F015}" type="datetimeFigureOut">
              <a:rPr lang="pl-PL" smtClean="0"/>
              <a:pPr/>
              <a:t>2018-01-26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9030-B369-4DA8-B198-ECDEB87E301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G:\karol pps\26167873_1520911841355547_33504336815684852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4263" y="-2640013"/>
            <a:ext cx="5029201" cy="9498013"/>
          </a:xfrm>
          <a:prstGeom prst="rect">
            <a:avLst/>
          </a:prstGeom>
          <a:noFill/>
        </p:spPr>
      </p:pic>
      <p:pic>
        <p:nvPicPr>
          <p:cNvPr id="1027" name="Picture 3" descr="G:\karol pps\26196465_1520911691355562_863981848673396118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841" y="-3267744"/>
            <a:ext cx="5569159" cy="10125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karol pps\26230962_1520911781355553_855454497320648333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2400"/>
            <a:ext cx="9252520" cy="1094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7406" t="17037"/>
          <a:stretch>
            <a:fillRect/>
          </a:stretch>
        </p:blipFill>
        <p:spPr bwMode="auto">
          <a:xfrm>
            <a:off x="14437096" y="5157192"/>
            <a:ext cx="14401849" cy="8064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5085168" y="8757592"/>
            <a:ext cx="172819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7029384" y="6165304"/>
            <a:ext cx="20882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6130" y="-1827584"/>
            <a:ext cx="9816261" cy="93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55576" y="3356992"/>
            <a:ext cx="1080120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8100392" y="1988840"/>
            <a:ext cx="1296144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7956376" y="0"/>
            <a:ext cx="1440160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979712" y="116632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-324544" y="-1755576"/>
            <a:ext cx="97930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5076056" y="-99392"/>
            <a:ext cx="16561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148064" y="1052736"/>
            <a:ext cx="1800200" cy="5904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728" y="-2043608"/>
            <a:ext cx="13356977" cy="1077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5436096" y="2348880"/>
            <a:ext cx="295232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835696" y="620688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547664" y="5805264"/>
            <a:ext cx="115212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-468560" y="2924944"/>
            <a:ext cx="1584176" cy="4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652120" y="-99392"/>
            <a:ext cx="208823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-1188640" y="-1971600"/>
            <a:ext cx="126014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9468544" y="0"/>
            <a:ext cx="1944216" cy="882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-1683568"/>
            <a:ext cx="14297819" cy="936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-1620688" y="2636912"/>
            <a:ext cx="2736304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-2412776" y="-1827584"/>
            <a:ext cx="9937104" cy="1827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508104" y="2132856"/>
            <a:ext cx="2160240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828584" y="0"/>
            <a:ext cx="20882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691680" y="2780928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619672" y="4077072"/>
            <a:ext cx="93610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>
            <a:off x="1547664" y="4797152"/>
            <a:ext cx="35283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1547664" y="4941168"/>
            <a:ext cx="352839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627784" y="4437112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2411760" y="332656"/>
            <a:ext cx="86409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5436096" y="116632"/>
            <a:ext cx="28083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403648" y="278092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1403648" y="4077072"/>
            <a:ext cx="14401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Pokaz na ekranie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D@RKOMP</dc:creator>
  <cp:lastModifiedBy>D@RKOMP</cp:lastModifiedBy>
  <cp:revision>11</cp:revision>
  <dcterms:created xsi:type="dcterms:W3CDTF">2018-01-23T18:44:34Z</dcterms:created>
  <dcterms:modified xsi:type="dcterms:W3CDTF">2018-01-26T07:37:32Z</dcterms:modified>
</cp:coreProperties>
</file>